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08" d="100"/>
          <a:sy n="108" d="100"/>
        </p:scale>
        <p:origin x="1280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E2C21-E2FE-A877-C8CC-EC8CF6494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11DAE2-D81E-7FE5-CCF6-A4DC905080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81277-0C5B-BBBB-9333-1CF7FA368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3DF3E7-1B54-0FE2-F84B-D6F2B91F0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FC8C8-6304-8699-C2D2-185964AFDA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63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CB232-22A5-6B38-6029-6A19ADF03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53B24D-AD16-7FD2-C9B6-3F7315FC8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ADBC0F-DED5-7CA7-72CB-9F7B0B7BD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9D517-EDBB-6684-3511-CB38CD14E8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3A10F-A5E4-7878-5080-796D47107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81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04E183-D5E9-90E8-2249-C0C4BB2A22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15996E-7290-70CF-9CA5-AF91EAA183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67945-F4B1-D88C-C864-53E171924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94AB7A-7B9B-13B7-8803-5D4E29B7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A586A-6D97-5E27-A329-56CB36909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369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E9A84-2603-1970-B368-6A4195673C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49F0D9-CD1F-556E-BBBB-D4E3D010B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5F84F-0DA6-A1CF-71A0-403DAC3F65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10C8D-8E2C-77AD-D98C-76900397D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AD1AF-7D23-952F-F869-D0F3453CDA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761B59-A628-12A3-C5FF-16961BD8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76F699-7886-0783-23FC-D7F3FE3ABA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21A1AA-7F47-EE22-76DB-FEF72ECD1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42551-67EB-FA9F-8C97-D65B27798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DED0EA-CADC-9BDF-4B63-7A99D6897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36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C0DF7B-A0B5-CA55-B0D0-259687564D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CEAD3B-9D4A-65E6-3358-86E1789C29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EDD625-FAD8-0292-5398-5CCBF4BAF9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A995E2-D033-0DA5-BE0E-02A481FB2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3F0C39-00A3-B800-4F5A-C72A12C5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1E12-71B1-FB05-FE55-FD189F593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8686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DACC7C-CE9A-2460-1675-45A5DD8F53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431B0-5AC8-0554-AC93-E90E1D9675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0BDA66-7638-8704-F6A7-67047412DF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B6DCF9-7BA0-E265-7CF2-06788B19B0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4DC3BBD-7C27-5F70-FF7E-DBE6E0D95F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46FA85E-5C7D-D53E-B60D-2BC8C548D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D4A06F-2CAE-C0FE-9997-DCF130D1F9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DE7D6E6-9135-66D4-CFBA-F5781285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8890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0973F-ECB5-A90A-61D7-0CD0A1F79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924FEA-43A4-D649-EB8A-F39CC8DC0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1610F0-945A-2795-92AC-AF117E44A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0C11D1-97CF-42C3-460B-80B6E4FFD4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359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DAA460-4750-AA0D-252B-2A600B8E65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B43AAB-A6A4-1F80-EB71-5F7563AA7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3B3D70-84D5-C86C-88CB-FF336CFB8A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62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51CC3F-81A7-8D93-DBCB-30B2B5E72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79674D-AAFA-AB9F-5D0A-C37E55AE7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B69C83-F217-880C-053B-2AC204A3B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B2320A-CE8D-F5FA-4667-859437EC0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C86898-2ACE-1F68-5D1A-4ECFBB518D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00D6F-C6F7-5577-73C0-8C3FF0CBE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46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BC2F1-16D6-5386-C702-E2512EB86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59A6E0-125A-17B2-0F50-D989972A06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3EDD044-A641-0756-06C0-E9DA84741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832AE4-46C7-6CB1-C3D7-AE5B281D1D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AFD3B-8BA5-8A96-8B69-4B209AB1B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E4FB14-D37E-A9E9-A3F1-D7BC6D478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33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A6E3A9-B543-D431-031B-4FB29DEE88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0163B-FB1D-7B5F-5A2A-3BF3621DB0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5C7111-87CD-37AF-1062-305D0CC26A4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79F61D-A2F2-FC45-B669-AD58655B0185}" type="datetimeFigureOut">
              <a:rPr lang="en-US" smtClean="0"/>
              <a:t>11/2/25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403E6C-BC74-3444-FA25-9F5792A52B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E029B8-3C66-1B8D-7870-AEA9B9175D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C20709-F8EB-4844-B783-221909F7B9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051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9DD940-8295-19B3-D5F2-046EF6786C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39FF1F-7519-4679-373F-569F989ADB8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0836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F83AFF-95CA-E762-9798-C02E32D47C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24CB9F-C15A-8239-FC0A-4B71CFC5E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7CB00B-A299-5229-9704-77D14D69ED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534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29C2B1-78FF-262C-04BA-648D7D0F88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783DD-DA3E-9C37-4BDD-07016EE35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3A9E5-CDA4-2B5B-58F6-04A979428A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7772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82426-C5DB-65F9-7770-506D3A2AD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0AFF9FB-4CFF-DEEF-5073-ED964E117E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836" y="1825625"/>
            <a:ext cx="64423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12359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7229CE-33F3-1BE2-5ABA-312819CB7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D9B38-C16C-F622-051B-D56327ED4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F3B2EF2-7453-E4C9-674F-D2FD56FA82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4836" y="1771007"/>
            <a:ext cx="644232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631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1FE772-02F9-348B-3EB0-4A4CFA81D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17883D8-DAB0-6CD5-FD25-3BA9E1C6D7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0284" y="1825625"/>
            <a:ext cx="639143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528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DBF2A3-704F-E1F5-F682-4AEEECC78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4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07795FA-D4F8-36AB-3C6D-B5E82FDBBD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3397" y="1825625"/>
            <a:ext cx="65452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482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3239B5-A752-764F-C367-4E1B64AC4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E3C47E-2E26-475D-E51D-FF50CD5346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0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543DE25-73AE-735E-83CF-39B661F2D4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671" y="3969736"/>
            <a:ext cx="3545629" cy="274796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F97F4C7-5B4E-3273-D5E6-F7B427CE4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6536" y="1534898"/>
            <a:ext cx="3323897" cy="22618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5253B9-8FA7-F212-7697-9F13715C5C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988" y="1816427"/>
            <a:ext cx="3445476" cy="202757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85B3D8-5389-95A0-6412-9A664BD51B6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42223" y="3969736"/>
            <a:ext cx="5681005" cy="2433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67107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179BD2-38F1-19AC-2921-85D2B81DBF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3D752-5B50-E1E6-64F5-01A081710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3F9459-6196-29BA-5928-82CA7B7ECD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E7183B-10E8-001E-9030-033042BF8A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6"/>
            <a:ext cx="3745675" cy="25299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D6B4000-1A57-52E4-FD96-8FC5319C7F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328098"/>
            <a:ext cx="3560598" cy="275956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5AB9B4-3903-8634-520F-2820B242EE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02234" y="1825624"/>
            <a:ext cx="3886200" cy="23156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031D4E-4852-A848-0222-8062119048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37959" y="4175012"/>
            <a:ext cx="6015841" cy="26206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8930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53CD97-93ED-7903-FE96-573A9851EC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7BB819-E51A-0AE3-6D3F-6952183A8C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FA0E5E-0E0F-0BDC-B49D-D936F43EEBD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F1E6AE-993E-73EF-0450-BAF09D5C58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10781"/>
            <a:ext cx="4804558" cy="32184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A8BE76-A208-2387-5E42-A3DB38E1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353" y="4865458"/>
            <a:ext cx="2738252" cy="212341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49D33A8-5904-B057-00DF-28E12B4579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516" y="1690688"/>
            <a:ext cx="3886200" cy="22515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6478F83-98C0-D472-01C7-FFE6C7097F0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9244" y="4292708"/>
            <a:ext cx="4503715" cy="1950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1291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755439-190E-78A4-0B99-D04801E4F0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519C73-56F1-2CBC-2659-ED38C4A3E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31A911-31A0-ED7B-5E51-C24A65669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59838-EE17-2B09-B217-E383DCCDA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4305795" cy="293142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6F26FAE-D67F-88C3-D5E7-0D5968EB6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0123" y="4617148"/>
            <a:ext cx="2413806" cy="1870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920769-2868-EB03-912D-7A161A5CB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825625"/>
            <a:ext cx="3886200" cy="23156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6B9BDFF-F510-891F-CFE3-6087A23D08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5060" y="4189257"/>
            <a:ext cx="4507675" cy="2220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7340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16</Words>
  <Application>Microsoft Macintosh PowerPoint</Application>
  <PresentationFormat>Widescreen</PresentationFormat>
  <Paragraphs>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PowerPoint Presentation</vt:lpstr>
      <vt:lpstr>Sample 1</vt:lpstr>
      <vt:lpstr>Sample 2</vt:lpstr>
      <vt:lpstr>Sample 3</vt:lpstr>
      <vt:lpstr>Sample 4</vt:lpstr>
      <vt:lpstr>Sample 0</vt:lpstr>
      <vt:lpstr>Sample 1</vt:lpstr>
      <vt:lpstr>Sample 2</vt:lpstr>
      <vt:lpstr>Sample 3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Tongwen Zhang</dc:creator>
  <cp:lastModifiedBy>Tongwen Zhang</cp:lastModifiedBy>
  <cp:revision>1</cp:revision>
  <dcterms:created xsi:type="dcterms:W3CDTF">2025-11-02T19:37:24Z</dcterms:created>
  <dcterms:modified xsi:type="dcterms:W3CDTF">2025-11-02T20:49:50Z</dcterms:modified>
</cp:coreProperties>
</file>

<file path=docProps/thumbnail.jpeg>
</file>